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168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877" y="80896"/>
            <a:ext cx="1742404" cy="13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11032" y="791456"/>
            <a:ext cx="52418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</a:rPr>
              <a:t>Тематические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</a:rPr>
              <a:t>классные часы в 1-11 классах «Татарстан – любимый край: традиции, нравы, обычаи народов Республики Татарстан»</a:t>
            </a:r>
            <a:endParaRPr lang="ru-RU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3580" y="1797982"/>
            <a:ext cx="614216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Классные руководители рассказывали о нашей республике. Знакомили учеников с достижениями за последний год в промышленности, строительстве, науке и спорте. Большое внимание было уделено традициям и обычаям разных национальностей, которые проживают в Республике Татарстан.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631" y="4870301"/>
            <a:ext cx="2258546" cy="1692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854" y="2967533"/>
            <a:ext cx="2911807" cy="1576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486" y="1972441"/>
            <a:ext cx="2098779" cy="2251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88" y="1338512"/>
            <a:ext cx="2187739" cy="2148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580" y="4820032"/>
            <a:ext cx="2555339" cy="1742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96" y="3866214"/>
            <a:ext cx="2079625" cy="2773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626" y="4793333"/>
            <a:ext cx="1864426" cy="1769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547" y="3023294"/>
            <a:ext cx="3045200" cy="1520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66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26</cp:revision>
  <dcterms:created xsi:type="dcterms:W3CDTF">2021-02-02T07:45:57Z</dcterms:created>
  <dcterms:modified xsi:type="dcterms:W3CDTF">2021-03-19T14:23:48Z</dcterms:modified>
</cp:coreProperties>
</file>